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64" r:id="rId24"/>
  </p:sldIdLst>
  <p:sldSz cx="6858000" cy="9144000" type="screen4x3"/>
  <p:notesSz cx="6889750" cy="100218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3042" y="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76463" y="1252538"/>
            <a:ext cx="253682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21.02.2022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21.02.2022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21.02.2022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G"/><Relationship Id="rId4" Type="http://schemas.openxmlformats.org/officeDocument/2006/relationships/image" Target="../media/image6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0648" y="232739"/>
            <a:ext cx="6408712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о проведении мероприятия в рамках выполнения государственного задания на 4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8846" y="683568"/>
            <a:ext cx="65205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Мероприятия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жителей района Дорогомилово - Новогодние музыкальные сказки - организованы филиалом «Дети-Детям» ГБУ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«МЦ «Галактика» в рамках выполнения государственного задания и прошли 21-22.12.2021 в 17.00 и в 19.00, 23.12.2021 в 16.00 и в 18.00 в помещении филиала по адресу: Студенческая ул., д.16 и в социальных сетях филиала.</a:t>
            </a: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На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сказки были приглашены жители района, представители Совета многодетных семей, семьи, воспитывающие детей-инвалидов, общественные советники района, дети, занимающиеся в кружках и секциях филиала «Дети-Детям», культурных и образовательных учреждениях района.</a:t>
            </a: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Младшая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средняя и старшая группы Театра песни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Цветофор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(художественный руководитель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Т.Б.Сандуленко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показали зрителям замечательную новогоднюю сказку под названием «Школа Деда Мороза», исполнили вокально-танцевальные номера. По сценарию обиженный лисёнок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Лисичкин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украл лист из волшебной азбуки Деда Мороза, а зрители вместе с главными действующими лицами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Ушастиковым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Грызуновым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Волчковым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Косолаповым – помогали искать этот волшебный лист азбуки, а под конец сказки – зрители помогали звать Деда Мороза на сцену. После окончания представления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Дед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Мороз лично поздравил каждого ребенка с праздником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52" y="6459738"/>
            <a:ext cx="5445224" cy="25767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52" y="3795442"/>
            <a:ext cx="5445224" cy="257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63" y="251520"/>
            <a:ext cx="6050191" cy="27923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63" y="6172092"/>
            <a:ext cx="6050191" cy="27923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45" y="3203848"/>
            <a:ext cx="6050191" cy="279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77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99" y="107504"/>
            <a:ext cx="6336704" cy="30033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5868144"/>
            <a:ext cx="6336704" cy="29986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99" y="3085549"/>
            <a:ext cx="6336704" cy="299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692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251520"/>
            <a:ext cx="5897621" cy="279522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3131840"/>
            <a:ext cx="5917362" cy="28045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6084168"/>
            <a:ext cx="5897621" cy="279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80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5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3" r="18604"/>
          <a:stretch/>
        </p:blipFill>
        <p:spPr>
          <a:xfrm rot="5400000">
            <a:off x="-105048" y="761232"/>
            <a:ext cx="3899744" cy="273630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3" b="9386"/>
          <a:stretch/>
        </p:blipFill>
        <p:spPr>
          <a:xfrm>
            <a:off x="3297070" y="179511"/>
            <a:ext cx="2724218" cy="38997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44" y="4149596"/>
            <a:ext cx="4392488" cy="20785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64" y="6250914"/>
            <a:ext cx="5877272" cy="278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410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6084168"/>
            <a:ext cx="6165304" cy="29220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3090063"/>
            <a:ext cx="6165304" cy="29220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107504"/>
            <a:ext cx="6165304" cy="292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922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179512"/>
            <a:ext cx="3960440" cy="187413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800" y="6684739"/>
            <a:ext cx="4797152" cy="22700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4369194"/>
            <a:ext cx="4797152" cy="22700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832" y="2076381"/>
            <a:ext cx="4797152" cy="227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953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68125"/>
            <a:ext cx="5400600" cy="25596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174" y="6970866"/>
            <a:ext cx="4365104" cy="206563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4860032"/>
            <a:ext cx="4365104" cy="20656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292" y="2699792"/>
            <a:ext cx="4365104" cy="206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224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9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41" y="112933"/>
            <a:ext cx="6026004" cy="28515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42" y="3016552"/>
            <a:ext cx="6026004" cy="28515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5940152"/>
            <a:ext cx="6532947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745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10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8" y="96312"/>
            <a:ext cx="6152053" cy="291581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7" y="3120647"/>
            <a:ext cx="6152053" cy="291581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6120679"/>
            <a:ext cx="6152053" cy="291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640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104953"/>
            <a:ext cx="6120680" cy="29009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3059833"/>
            <a:ext cx="6120680" cy="28963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6046141"/>
            <a:ext cx="6120680" cy="290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399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248969"/>
            <a:ext cx="6086712" cy="28848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18" y="6154199"/>
            <a:ext cx="6086712" cy="28848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3203848"/>
            <a:ext cx="6086712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19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179512"/>
            <a:ext cx="6021288" cy="28538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5993267"/>
            <a:ext cx="6021288" cy="28493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40" y="3086313"/>
            <a:ext cx="6021288" cy="285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489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182063"/>
            <a:ext cx="5877272" cy="278120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53" y="5909766"/>
            <a:ext cx="5877272" cy="278120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3034282"/>
            <a:ext cx="5877272" cy="278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04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15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179512"/>
            <a:ext cx="6093296" cy="28879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6084168"/>
            <a:ext cx="6093296" cy="28834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3131840"/>
            <a:ext cx="6093296" cy="288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946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107504"/>
            <a:ext cx="5949280" cy="281971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39" y="5940152"/>
            <a:ext cx="5949280" cy="28197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2982124"/>
            <a:ext cx="5949280" cy="281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060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17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107504"/>
            <a:ext cx="6077159" cy="28803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6039552"/>
            <a:ext cx="6077159" cy="28803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3059832"/>
            <a:ext cx="6077159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597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179512"/>
            <a:ext cx="5877272" cy="278120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94" y="6012160"/>
            <a:ext cx="5877272" cy="278120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3037379"/>
            <a:ext cx="5877272" cy="278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131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240690"/>
            <a:ext cx="5805264" cy="27471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6012160"/>
            <a:ext cx="5805264" cy="27471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3121010"/>
            <a:ext cx="5805264" cy="274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5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20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141965"/>
            <a:ext cx="5688632" cy="26919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6200538"/>
            <a:ext cx="5688632" cy="26919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01" y="2915816"/>
            <a:ext cx="5688632" cy="319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148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21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3131840"/>
            <a:ext cx="6165304" cy="29175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145029"/>
            <a:ext cx="6165304" cy="29220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9" y="6114064"/>
            <a:ext cx="6160941" cy="292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667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257800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22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176961"/>
            <a:ext cx="6021288" cy="28538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3203848"/>
            <a:ext cx="6021288" cy="28493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6180698"/>
            <a:ext cx="3744416" cy="26397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072" y="6623740"/>
            <a:ext cx="2578897" cy="209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414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23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73" y="107504"/>
            <a:ext cx="2073107" cy="39138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297" y="107504"/>
            <a:ext cx="2031406" cy="39615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896" y="107504"/>
            <a:ext cx="2037364" cy="39496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792" y="3995936"/>
            <a:ext cx="1667877" cy="39768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467" y="4283968"/>
            <a:ext cx="1957585" cy="32939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76672" y="8399457"/>
            <a:ext cx="60486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филиала «Дети-Детям»                                               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Е.Ю.Цыбулькова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162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780</TotalTime>
  <Words>247</Words>
  <Application>Microsoft Office PowerPoint</Application>
  <PresentationFormat>Экран (4:3)</PresentationFormat>
  <Paragraphs>29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                                                                                                                             Фотоотчет о проведении мероприятия в рамках выполнения государственного задания на 4 квартал 2021 г.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59</cp:revision>
  <cp:lastPrinted>2021-06-11T10:18:51Z</cp:lastPrinted>
  <dcterms:created xsi:type="dcterms:W3CDTF">2020-09-03T09:00:53Z</dcterms:created>
  <dcterms:modified xsi:type="dcterms:W3CDTF">2022-02-21T12:59:22Z</dcterms:modified>
</cp:coreProperties>
</file>